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76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5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420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47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5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61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3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5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36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18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9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37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1133" y="304800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Sortez un papier et copiez: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002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Verbes réfléchis</a:t>
            </a:r>
          </a:p>
          <a:p>
            <a:pPr algn="ctr"/>
            <a:r>
              <a:rPr lang="fr-FR" sz="4400" dirty="0" smtClean="0">
                <a:latin typeface="Kristen ITC" pitchFamily="66" charset="0"/>
              </a:rPr>
              <a:t>Les négations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444683"/>
            <a:ext cx="8382000" cy="144655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Je ne ___ rase pas avec une brosse à dents.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5257800"/>
            <a:ext cx="8382000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Vous</a:t>
            </a:r>
            <a:r>
              <a:rPr lang="fr-FR" sz="4400" dirty="0" smtClean="0">
                <a:latin typeface="Kristen ITC" pitchFamily="66" charset="0"/>
              </a:rPr>
              <a:t> ne ___ lavez pas avec un peigne.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825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1524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Verbes réfléchis</a:t>
            </a:r>
          </a:p>
          <a:p>
            <a:pPr algn="ctr"/>
            <a:r>
              <a:rPr lang="fr-FR" sz="4400" dirty="0" smtClean="0">
                <a:latin typeface="Kristen ITC" pitchFamily="66" charset="0"/>
              </a:rPr>
              <a:t>Les négations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667" y="2013816"/>
            <a:ext cx="8382000" cy="144655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latin typeface="Kristen ITC" pitchFamily="66" charset="0"/>
              </a:rPr>
              <a:t>Ils ___ </a:t>
            </a:r>
            <a:r>
              <a:rPr lang="fr-FR" sz="4400" dirty="0" smtClean="0">
                <a:latin typeface="Kristen ITC" pitchFamily="66" charset="0"/>
              </a:rPr>
              <a:t>se </a:t>
            </a:r>
            <a:r>
              <a:rPr lang="fr-FR" sz="4400" dirty="0">
                <a:latin typeface="Kristen ITC" pitchFamily="66" charset="0"/>
              </a:rPr>
              <a:t>lèvent ___ </a:t>
            </a:r>
            <a:r>
              <a:rPr lang="fr-FR" sz="4400" dirty="0" smtClean="0">
                <a:latin typeface="Kristen ITC" pitchFamily="66" charset="0"/>
              </a:rPr>
              <a:t>tôt le week-end</a:t>
            </a:r>
            <a:r>
              <a:rPr lang="fr-FR" sz="4400" dirty="0" smtClean="0">
                <a:latin typeface="Kristen ITC" pitchFamily="66" charset="0"/>
              </a:rPr>
              <a:t>.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733" y="4114800"/>
            <a:ext cx="8382000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Nous</a:t>
            </a:r>
            <a:r>
              <a:rPr lang="fr-FR" sz="4400" dirty="0">
                <a:latin typeface="Kristen ITC" pitchFamily="66" charset="0"/>
              </a:rPr>
              <a:t> ___ </a:t>
            </a:r>
            <a:r>
              <a:rPr lang="fr-FR" sz="4400" dirty="0" smtClean="0">
                <a:latin typeface="Kristen ITC" pitchFamily="66" charset="0"/>
              </a:rPr>
              <a:t>nous </a:t>
            </a:r>
            <a:r>
              <a:rPr lang="fr-FR" sz="4400" dirty="0">
                <a:latin typeface="Kristen ITC" pitchFamily="66" charset="0"/>
              </a:rPr>
              <a:t>peignez ___ </a:t>
            </a:r>
            <a:r>
              <a:rPr lang="fr-FR" sz="4400" dirty="0" smtClean="0">
                <a:latin typeface="Kristen ITC" pitchFamily="66" charset="0"/>
              </a:rPr>
              <a:t>dans la salle de classe.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729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1524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Verbes réfléchis</a:t>
            </a:r>
          </a:p>
          <a:p>
            <a:pPr algn="ctr"/>
            <a:r>
              <a:rPr lang="fr-FR" sz="4400" dirty="0" smtClean="0">
                <a:latin typeface="Kristen ITC" pitchFamily="66" charset="0"/>
              </a:rPr>
              <a:t>Les négations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667" y="2013816"/>
            <a:ext cx="8382000" cy="144655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On </a:t>
            </a:r>
            <a:r>
              <a:rPr lang="fr-FR" sz="4400" dirty="0">
                <a:latin typeface="Kristen ITC" pitchFamily="66" charset="0"/>
              </a:rPr>
              <a:t>___ </a:t>
            </a:r>
            <a:r>
              <a:rPr lang="fr-FR" sz="4400" dirty="0" smtClean="0">
                <a:latin typeface="Kristen ITC" pitchFamily="66" charset="0"/>
              </a:rPr>
              <a:t>____ maquille </a:t>
            </a:r>
            <a:r>
              <a:rPr lang="fr-FR" sz="4400" dirty="0">
                <a:latin typeface="Kristen ITC" pitchFamily="66" charset="0"/>
              </a:rPr>
              <a:t>___ </a:t>
            </a:r>
            <a:r>
              <a:rPr lang="fr-FR" sz="4400" dirty="0" smtClean="0">
                <a:latin typeface="Kristen ITC" pitchFamily="66" charset="0"/>
              </a:rPr>
              <a:t>comme clown</a:t>
            </a:r>
            <a:r>
              <a:rPr lang="fr-FR" sz="4400" dirty="0" smtClean="0">
                <a:latin typeface="Kristen ITC" pitchFamily="66" charset="0"/>
              </a:rPr>
              <a:t>.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733" y="4114800"/>
            <a:ext cx="8382000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Tu ___ </a:t>
            </a:r>
            <a:r>
              <a:rPr lang="fr-FR" sz="4400" dirty="0">
                <a:latin typeface="Kristen ITC" pitchFamily="66" charset="0"/>
              </a:rPr>
              <a:t>____ </a:t>
            </a:r>
            <a:r>
              <a:rPr lang="fr-FR" sz="4400" dirty="0" smtClean="0">
                <a:latin typeface="Kristen ITC" pitchFamily="66" charset="0"/>
              </a:rPr>
              <a:t>laves ___ les dents avec du shampooing.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803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77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2011-10-11T11:18:37Z</dcterms:created>
  <dcterms:modified xsi:type="dcterms:W3CDTF">2011-10-11T11:50:41Z</dcterms:modified>
</cp:coreProperties>
</file>